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1" r:id="rId2"/>
    <p:sldId id="256" r:id="rId3"/>
    <p:sldId id="257" r:id="rId4"/>
    <p:sldId id="258" r:id="rId5"/>
    <p:sldId id="267" r:id="rId6"/>
    <p:sldId id="259" r:id="rId7"/>
    <p:sldId id="260" r:id="rId8"/>
    <p:sldId id="262" r:id="rId9"/>
    <p:sldId id="263" r:id="rId10"/>
    <p:sldId id="264" r:id="rId11"/>
    <p:sldId id="265" r:id="rId12"/>
    <p:sldId id="268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086" autoAdjust="0"/>
    <p:restoredTop sz="91039" autoAdjust="0"/>
  </p:normalViewPr>
  <p:slideViewPr>
    <p:cSldViewPr>
      <p:cViewPr varScale="1">
        <p:scale>
          <a:sx n="67" d="100"/>
          <a:sy n="67" d="100"/>
        </p:scale>
        <p:origin x="-6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3DBE7-F424-4B9A-BDB6-F640A85354B7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92DA7-15AB-41FC-8200-A4C9ADC29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025CF1D-8C9B-4C5F-9C76-37452C66DC3A}" type="datetimeFigureOut">
              <a:rPr lang="en-US" smtClean="0"/>
              <a:pPr/>
              <a:t>4/30/2017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E1429A7-DF6A-473C-BA9C-B7F2A281E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Indian_law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s://en.wikipedia.org/wiki/Marriage_in_India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5162" y="533400"/>
            <a:ext cx="53162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CHILD 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MARRIAGE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 descr="bo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438400"/>
            <a:ext cx="3733800" cy="33528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gir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2286000"/>
            <a:ext cx="3810000" cy="3505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4" name="Picture 2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381001"/>
            <a:ext cx="1862138" cy="1981200"/>
          </a:xfrm>
          <a:prstGeom prst="rect">
            <a:avLst/>
          </a:prstGeom>
          <a:noFill/>
        </p:spPr>
      </p:pic>
      <p:pic>
        <p:nvPicPr>
          <p:cNvPr id="3075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86600" y="381000"/>
            <a:ext cx="1752600" cy="19812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>
                <a:latin typeface="Brush Script MT" pitchFamily="66" charset="0"/>
              </a:rPr>
              <a:t>Child marriage.</a:t>
            </a:r>
            <a:endParaRPr lang="en-US" sz="7200" dirty="0">
              <a:latin typeface="Brush Script M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286000"/>
            <a:ext cx="8062912" cy="1676400"/>
          </a:xfrm>
        </p:spPr>
        <p:txBody>
          <a:bodyPr/>
          <a:lstStyle/>
          <a:p>
            <a:r>
              <a:rPr lang="en-US" dirty="0" smtClean="0"/>
              <a:t>Mostly in INDIA……..</a:t>
            </a:r>
            <a:endParaRPr lang="en-US" dirty="0"/>
          </a:p>
        </p:txBody>
      </p:sp>
      <p:pic>
        <p:nvPicPr>
          <p:cNvPr id="4" name="Picture 3" descr="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2400"/>
            <a:ext cx="2438400" cy="2743200"/>
          </a:xfrm>
          <a:prstGeom prst="rect">
            <a:avLst/>
          </a:prstGeom>
        </p:spPr>
      </p:pic>
      <p:pic>
        <p:nvPicPr>
          <p:cNvPr id="1026" name="Picture 2" descr="C:\Users\DELL\Desktop\gi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2438400" cy="3048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 rot="10800000" flipH="1" flipV="1">
            <a:off x="838200" y="3318570"/>
            <a:ext cx="5486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Berlin Sans FB Demi" pitchFamily="34" charset="0"/>
              </a:rPr>
              <a:t>Child marriage in India</a:t>
            </a:r>
            <a:r>
              <a:rPr lang="en-US" sz="3200" dirty="0" smtClean="0">
                <a:latin typeface="Berlin Sans FB Demi" pitchFamily="34" charset="0"/>
              </a:rPr>
              <a:t>, according to the </a:t>
            </a:r>
            <a:r>
              <a:rPr lang="en-US" sz="3200" dirty="0" smtClean="0">
                <a:latin typeface="Berlin Sans FB Demi" pitchFamily="34" charset="0"/>
                <a:hlinkClick r:id="rId3" tooltip="Indian law"/>
              </a:rPr>
              <a:t>Indian law</a:t>
            </a:r>
            <a:r>
              <a:rPr lang="en-US" sz="3200" dirty="0" smtClean="0">
                <a:latin typeface="Berlin Sans FB Demi" pitchFamily="34" charset="0"/>
              </a:rPr>
              <a:t>, is a </a:t>
            </a:r>
            <a:r>
              <a:rPr lang="en-US" sz="3200" dirty="0" smtClean="0">
                <a:latin typeface="Berlin Sans FB Demi" pitchFamily="34" charset="0"/>
                <a:hlinkClick r:id="rId4" tooltip="Marriage in India"/>
              </a:rPr>
              <a:t>marriage</a:t>
            </a:r>
            <a:r>
              <a:rPr lang="en-US" sz="3200" dirty="0" smtClean="0">
                <a:latin typeface="Berlin Sans FB Demi" pitchFamily="34" charset="0"/>
              </a:rPr>
              <a:t> where either the woman is below age 18 or the man is below age 21. Most child marriages involve underage women,</a:t>
            </a:r>
            <a:endParaRPr lang="en-US" sz="3200" dirty="0">
              <a:latin typeface="Berlin Sans FB Demi" pitchFamily="34" charset="0"/>
            </a:endParaRPr>
          </a:p>
        </p:txBody>
      </p:sp>
      <p:pic>
        <p:nvPicPr>
          <p:cNvPr id="7" name="Picture 6" descr="bo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1" y="3581401"/>
            <a:ext cx="2209800" cy="32766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533400" y="0"/>
            <a:ext cx="10134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Many news were there for it 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 rot="20359474">
            <a:off x="88074" y="2044521"/>
            <a:ext cx="6553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in Rajasthan Child marriages </a:t>
            </a:r>
            <a:r>
              <a:rPr lang="en-US" sz="2400" b="1" dirty="0" smtClean="0"/>
              <a:t> </a:t>
            </a:r>
            <a:r>
              <a:rPr lang="en-US" sz="2400" b="1" dirty="0" smtClean="0"/>
              <a:t>halved in 10 years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 rot="2117502">
            <a:off x="4152851" y="3491220"/>
            <a:ext cx="55367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Child marriage in India today</a:t>
            </a:r>
            <a:endParaRPr 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10800000" flipV="1">
            <a:off x="762000" y="4513984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Fund boost to make Rajasthan a child marriage free state</a:t>
            </a:r>
            <a:endParaRPr lang="en-US" b="1" dirty="0"/>
          </a:p>
        </p:txBody>
      </p:sp>
      <p:sp>
        <p:nvSpPr>
          <p:cNvPr id="8" name="Oval 7"/>
          <p:cNvSpPr/>
          <p:nvPr/>
        </p:nvSpPr>
        <p:spPr>
          <a:xfrm>
            <a:off x="3657600" y="4724400"/>
            <a:ext cx="1524000" cy="1447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3962399" y="5105400"/>
            <a:ext cx="228601" cy="2286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s://encrypted-tbn2.gstatic.com/images?q=tbn:ANd9GcT2o3j9-9d3dkN7jvxn_VnEthw3SbdYvXl1lI4a2COxlyLDZd6HcDUbY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4953000"/>
            <a:ext cx="1066800" cy="9906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04800"/>
            <a:ext cx="819219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But everybody is</a:t>
            </a:r>
          </a:p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SILENT……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5362" name="Picture 2" descr="Image result for sil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2057401"/>
            <a:ext cx="4876800" cy="29806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4495800" y="0"/>
            <a:ext cx="609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Advantages and disadvantages</a:t>
            </a:r>
            <a:endParaRPr lang="en-US" sz="4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304800" y="1524000"/>
            <a:ext cx="3352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advantages</a:t>
            </a:r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6" name="Smiley Face 5"/>
          <p:cNvSpPr/>
          <p:nvPr/>
        </p:nvSpPr>
        <p:spPr>
          <a:xfrm>
            <a:off x="0" y="2438400"/>
            <a:ext cx="304800" cy="3048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09600" y="2209800"/>
            <a:ext cx="8534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Broadway" pitchFamily="82" charset="0"/>
              </a:rPr>
              <a:t>There are actually no advantages of child marriage .</a:t>
            </a:r>
          </a:p>
          <a:p>
            <a:endParaRPr lang="en-US" sz="2800" dirty="0" smtClean="0">
              <a:latin typeface="Broadway" pitchFamily="82" charset="0"/>
            </a:endParaRPr>
          </a:p>
          <a:p>
            <a:endParaRPr lang="en-US" sz="2800" dirty="0" smtClean="0">
              <a:latin typeface="Broadway" pitchFamily="82" charset="0"/>
            </a:endParaRPr>
          </a:p>
          <a:p>
            <a:endParaRPr lang="en-US" sz="2800" dirty="0" smtClean="0">
              <a:latin typeface="Broadway" pitchFamily="82" charset="0"/>
            </a:endParaRPr>
          </a:p>
          <a:p>
            <a:r>
              <a:rPr lang="en-US" sz="2800" dirty="0" smtClean="0">
                <a:latin typeface="Broadway" pitchFamily="82" charset="0"/>
              </a:rPr>
              <a:t> </a:t>
            </a:r>
            <a:r>
              <a:rPr lang="en-US" sz="2800" dirty="0" smtClean="0"/>
              <a:t> there is mainly health issue with girls.</a:t>
            </a:r>
          </a:p>
          <a:p>
            <a:endParaRPr lang="en-US" sz="2800" dirty="0" smtClean="0"/>
          </a:p>
          <a:p>
            <a:r>
              <a:rPr lang="en-US" sz="2800" dirty="0" smtClean="0"/>
              <a:t>   the girl and the boy are not properly                         educated and lose their childhood very soon…</a:t>
            </a:r>
          </a:p>
          <a:p>
            <a:endParaRPr lang="en-US" sz="2800" dirty="0" smtClean="0"/>
          </a:p>
        </p:txBody>
      </p:sp>
      <p:sp>
        <p:nvSpPr>
          <p:cNvPr id="9" name="Rectangle 8"/>
          <p:cNvSpPr/>
          <p:nvPr/>
        </p:nvSpPr>
        <p:spPr>
          <a:xfrm rot="10800000" flipV="1">
            <a:off x="-990603" y="3330401"/>
            <a:ext cx="52577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ush Script MT" pitchFamily="66" charset="0"/>
              </a:rPr>
              <a:t>disadvantages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ush Script MT" pitchFamily="66" charset="0"/>
            </a:endParaRPr>
          </a:p>
        </p:txBody>
      </p:sp>
      <p:pic>
        <p:nvPicPr>
          <p:cNvPr id="1026" name="Picture 2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67200"/>
            <a:ext cx="918972" cy="885139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0"/>
            <a:ext cx="838200" cy="8858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Image result for status of child marriage in in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388" name="AutoShape 4" descr="Image result for status of child marriage in in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390" name="AutoShape 6" descr="Image result for status of child marriage in in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838200"/>
            <a:ext cx="7391400" cy="5181600"/>
          </a:xfrm>
          <a:prstGeom prst="rect">
            <a:avLst/>
          </a:prstGeom>
        </p:spPr>
      </p:pic>
      <p:sp>
        <p:nvSpPr>
          <p:cNvPr id="6" name="Frame 5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75162" y="0"/>
            <a:ext cx="4935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The status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762000" y="762000"/>
            <a:ext cx="6705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Berlin Sans FB Demi" pitchFamily="34" charset="0"/>
              </a:rPr>
              <a:t>Children are losing their childhood in a very small age . The child marriage is mostly done in RAJISTHAN in INDIA ! Everyone talks about it , says about it, but never takes action on it !? </a:t>
            </a:r>
          </a:p>
          <a:p>
            <a:endParaRPr lang="en-US" sz="3200" dirty="0" smtClean="0">
              <a:latin typeface="Berlin Sans FB Demi" pitchFamily="34" charset="0"/>
            </a:endParaRPr>
          </a:p>
          <a:p>
            <a:r>
              <a:rPr lang="en-US" sz="3200" dirty="0" smtClean="0">
                <a:latin typeface="Berlin Sans FB Demi" pitchFamily="34" charset="0"/>
              </a:rPr>
              <a:t>           </a:t>
            </a:r>
            <a:r>
              <a:rPr lang="en-US" sz="4400" dirty="0" smtClean="0">
                <a:latin typeface="Broadway" pitchFamily="82" charset="0"/>
              </a:rPr>
              <a:t>BUT </a:t>
            </a:r>
            <a:endParaRPr lang="en-US" sz="4400" dirty="0" smtClean="0">
              <a:latin typeface="Brush Script MT" pitchFamily="66" charset="0"/>
            </a:endParaRPr>
          </a:p>
          <a:p>
            <a:r>
              <a:rPr lang="en-US" sz="4400" dirty="0" smtClean="0">
                <a:latin typeface="Brush Script MT" pitchFamily="66" charset="0"/>
              </a:rPr>
              <a:t>                 Why ???</a:t>
            </a:r>
            <a:endParaRPr lang="en-US" sz="32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1"/>
            <a:ext cx="9144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Many shows were there for this</a:t>
            </a:r>
          </a:p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Social issue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Picture 2" descr="download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628900"/>
            <a:ext cx="3352800" cy="2476500"/>
          </a:xfrm>
          <a:prstGeom prst="rect">
            <a:avLst/>
          </a:prstGeom>
        </p:spPr>
      </p:pic>
      <p:pic>
        <p:nvPicPr>
          <p:cNvPr id="4" name="Picture 3" descr="download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590800"/>
            <a:ext cx="3428999" cy="2438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400" y="5181600"/>
            <a:ext cx="75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Broadway" pitchFamily="82" charset="0"/>
              </a:rPr>
              <a:t>Balika</a:t>
            </a:r>
            <a:r>
              <a:rPr lang="en-US" sz="2000" dirty="0" smtClean="0">
                <a:latin typeface="Broadway" pitchFamily="82" charset="0"/>
              </a:rPr>
              <a:t>   </a:t>
            </a:r>
            <a:r>
              <a:rPr lang="en-US" sz="2000" dirty="0" err="1" smtClean="0">
                <a:latin typeface="Broadway" pitchFamily="82" charset="0"/>
              </a:rPr>
              <a:t>vadhu</a:t>
            </a:r>
            <a:r>
              <a:rPr lang="en-US" sz="2000" dirty="0" smtClean="0">
                <a:latin typeface="Broadway" pitchFamily="82" charset="0"/>
              </a:rPr>
              <a:t>                                       </a:t>
            </a:r>
            <a:r>
              <a:rPr lang="en-US" sz="2000" dirty="0" err="1" smtClean="0">
                <a:latin typeface="Broadway" pitchFamily="82" charset="0"/>
              </a:rPr>
              <a:t>utran</a:t>
            </a:r>
            <a:endParaRPr lang="en-US" sz="2000" dirty="0">
              <a:latin typeface="Broadway" pitchFamily="8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228601"/>
            <a:ext cx="6096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BUT </a:t>
            </a:r>
          </a:p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NOTHING </a:t>
            </a:r>
          </a:p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HAPPENED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3352800"/>
            <a:ext cx="7391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4000" dirty="0" smtClean="0">
                <a:latin typeface="Broadway" pitchFamily="82" charset="0"/>
              </a:rPr>
              <a:t>Still in INDIA </a:t>
            </a:r>
            <a:r>
              <a:rPr lang="en-US" sz="4000" dirty="0" smtClean="0">
                <a:latin typeface="Brush Script MT" pitchFamily="66" charset="0"/>
              </a:rPr>
              <a:t>child marriages are being done . Campaigns are being done. Nothing Works………….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62200" y="1295400"/>
            <a:ext cx="678180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Change the world</a:t>
            </a:r>
          </a:p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Change the old thinking </a:t>
            </a:r>
          </a:p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Change old traditions </a:t>
            </a:r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</a:t>
            </a:r>
          </a:p>
          <a:p>
            <a:pPr algn="ctr"/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 rot="10800000" flipV="1">
            <a:off x="0" y="5737324"/>
            <a:ext cx="89924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STOP child marriage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7410" name="Picture 2" descr="Image result for stop sig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143000"/>
            <a:ext cx="1981200" cy="4419600"/>
          </a:xfrm>
          <a:prstGeom prst="rect">
            <a:avLst/>
          </a:prstGeom>
          <a:noFill/>
        </p:spPr>
      </p:pic>
      <p:sp>
        <p:nvSpPr>
          <p:cNvPr id="6" name="Frame 5"/>
          <p:cNvSpPr/>
          <p:nvPr/>
        </p:nvSpPr>
        <p:spPr>
          <a:xfrm>
            <a:off x="0" y="1066800"/>
            <a:ext cx="2362200" cy="48006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599" y="1219200"/>
            <a:ext cx="6477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" name="Picture 2" descr="bo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8200" cy="6858000"/>
          </a:xfrm>
          <a:prstGeom prst="rect">
            <a:avLst/>
          </a:prstGeom>
        </p:spPr>
      </p:pic>
      <p:pic>
        <p:nvPicPr>
          <p:cNvPr id="4" name="Picture 3" descr="gir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0"/>
            <a:ext cx="44958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" y="2057400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one changes his or her mind , that one</a:t>
            </a:r>
          </a:p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Can change the whole world</a:t>
            </a:r>
            <a:endParaRPr lang="en-U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miley Face 1"/>
          <p:cNvSpPr/>
          <p:nvPr/>
        </p:nvSpPr>
        <p:spPr>
          <a:xfrm>
            <a:off x="1828800" y="838200"/>
            <a:ext cx="5029200" cy="49530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ame 2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098" name="Picture 2" descr="C:\Program Files\Microsoft Office\MEDIA\CAGCAT10\j021672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9150" y="490538"/>
            <a:ext cx="1450975" cy="1824037"/>
          </a:xfrm>
          <a:prstGeom prst="rect">
            <a:avLst/>
          </a:prstGeom>
          <a:noFill/>
        </p:spPr>
      </p:pic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6629400" y="4584700"/>
            <a:ext cx="2743200" cy="2273300"/>
            <a:chOff x="1824" y="633"/>
            <a:chExt cx="2834" cy="2849"/>
          </a:xfrm>
        </p:grpSpPr>
        <p:sp>
          <p:nvSpPr>
            <p:cNvPr id="4100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10391 w 21600"/>
                <a:gd name="T1" fmla="*/ 15806 h 21600"/>
                <a:gd name="T2" fmla="*/ 20551 w 21600"/>
                <a:gd name="T3" fmla="*/ 21088 h 21600"/>
                <a:gd name="T4" fmla="*/ 13180 w 21600"/>
                <a:gd name="T5" fmla="*/ 13801 h 21600"/>
                <a:gd name="T6" fmla="*/ 20551 w 21600"/>
                <a:gd name="T7" fmla="*/ 7025 h 21600"/>
                <a:gd name="T8" fmla="*/ 10500 w 21600"/>
                <a:gd name="T9" fmla="*/ 52 h 21600"/>
                <a:gd name="T10" fmla="*/ 692 w 21600"/>
                <a:gd name="T11" fmla="*/ 6802 h 21600"/>
                <a:gd name="T12" fmla="*/ 8064 w 21600"/>
                <a:gd name="T13" fmla="*/ 13526 h 21600"/>
                <a:gd name="T14" fmla="*/ 692 w 21600"/>
                <a:gd name="T15" fmla="*/ 21088 h 21600"/>
                <a:gd name="T16" fmla="*/ 2273 w 21600"/>
                <a:gd name="T17" fmla="*/ 7719 h 21600"/>
                <a:gd name="T18" fmla="*/ 19149 w 21600"/>
                <a:gd name="T19" fmla="*/ 202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1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1 w 21600"/>
                <a:gd name="T1" fmla="*/ 13386 h 21600"/>
                <a:gd name="T2" fmla="*/ 4202 w 21600"/>
                <a:gd name="T3" fmla="*/ 21161 h 21600"/>
                <a:gd name="T4" fmla="*/ 10400 w 21600"/>
                <a:gd name="T5" fmla="*/ 13909 h 21600"/>
                <a:gd name="T6" fmla="*/ 16821 w 21600"/>
                <a:gd name="T7" fmla="*/ 21190 h 21600"/>
                <a:gd name="T8" fmla="*/ 21600 w 21600"/>
                <a:gd name="T9" fmla="*/ 15083 h 21600"/>
                <a:gd name="T10" fmla="*/ 16889 w 21600"/>
                <a:gd name="T11" fmla="*/ 5739 h 21600"/>
                <a:gd name="T12" fmla="*/ 10800 w 21600"/>
                <a:gd name="T13" fmla="*/ 28 h 21600"/>
                <a:gd name="T14" fmla="*/ 4202 w 21600"/>
                <a:gd name="T15" fmla="*/ 5894 h 21600"/>
                <a:gd name="T16" fmla="*/ 5388 w 21600"/>
                <a:gd name="T17" fmla="*/ 6742 h 21600"/>
                <a:gd name="T18" fmla="*/ 16177 w 21600"/>
                <a:gd name="T19" fmla="*/ 2044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2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3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0" name="Picture 9" descr="bo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38625"/>
            <a:ext cx="1743075" cy="2619375"/>
          </a:xfrm>
          <a:prstGeom prst="rect">
            <a:avLst/>
          </a:prstGeom>
        </p:spPr>
      </p:pic>
      <p:pic>
        <p:nvPicPr>
          <p:cNvPr id="11" name="Picture 10" descr="gir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0"/>
            <a:ext cx="2514600" cy="2209800"/>
          </a:xfrm>
          <a:prstGeom prst="rect">
            <a:avLst/>
          </a:prstGeom>
        </p:spPr>
      </p:pic>
      <p:grpSp>
        <p:nvGrpSpPr>
          <p:cNvPr id="4104" name="Group 8"/>
          <p:cNvGrpSpPr>
            <a:grpSpLocks/>
          </p:cNvGrpSpPr>
          <p:nvPr/>
        </p:nvGrpSpPr>
        <p:grpSpPr bwMode="auto">
          <a:xfrm>
            <a:off x="0" y="0"/>
            <a:ext cx="3086100" cy="2257425"/>
            <a:chOff x="1824" y="633"/>
            <a:chExt cx="2834" cy="2849"/>
          </a:xfrm>
        </p:grpSpPr>
        <p:sp>
          <p:nvSpPr>
            <p:cNvPr id="4105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10391 w 21600"/>
                <a:gd name="T1" fmla="*/ 15806 h 21600"/>
                <a:gd name="T2" fmla="*/ 20551 w 21600"/>
                <a:gd name="T3" fmla="*/ 21088 h 21600"/>
                <a:gd name="T4" fmla="*/ 13180 w 21600"/>
                <a:gd name="T5" fmla="*/ 13801 h 21600"/>
                <a:gd name="T6" fmla="*/ 20551 w 21600"/>
                <a:gd name="T7" fmla="*/ 7025 h 21600"/>
                <a:gd name="T8" fmla="*/ 10500 w 21600"/>
                <a:gd name="T9" fmla="*/ 52 h 21600"/>
                <a:gd name="T10" fmla="*/ 692 w 21600"/>
                <a:gd name="T11" fmla="*/ 6802 h 21600"/>
                <a:gd name="T12" fmla="*/ 8064 w 21600"/>
                <a:gd name="T13" fmla="*/ 13526 h 21600"/>
                <a:gd name="T14" fmla="*/ 692 w 21600"/>
                <a:gd name="T15" fmla="*/ 21088 h 21600"/>
                <a:gd name="T16" fmla="*/ 2273 w 21600"/>
                <a:gd name="T17" fmla="*/ 7719 h 21600"/>
                <a:gd name="T18" fmla="*/ 19149 w 21600"/>
                <a:gd name="T19" fmla="*/ 202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6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1 w 21600"/>
                <a:gd name="T1" fmla="*/ 13386 h 21600"/>
                <a:gd name="T2" fmla="*/ 4202 w 21600"/>
                <a:gd name="T3" fmla="*/ 21161 h 21600"/>
                <a:gd name="T4" fmla="*/ 10400 w 21600"/>
                <a:gd name="T5" fmla="*/ 13909 h 21600"/>
                <a:gd name="T6" fmla="*/ 16821 w 21600"/>
                <a:gd name="T7" fmla="*/ 21190 h 21600"/>
                <a:gd name="T8" fmla="*/ 21600 w 21600"/>
                <a:gd name="T9" fmla="*/ 15083 h 21600"/>
                <a:gd name="T10" fmla="*/ 16889 w 21600"/>
                <a:gd name="T11" fmla="*/ 5739 h 21600"/>
                <a:gd name="T12" fmla="*/ 10800 w 21600"/>
                <a:gd name="T13" fmla="*/ 28 h 21600"/>
                <a:gd name="T14" fmla="*/ 4202 w 21600"/>
                <a:gd name="T15" fmla="*/ 5894 h 21600"/>
                <a:gd name="T16" fmla="*/ 5388 w 21600"/>
                <a:gd name="T17" fmla="*/ 6742 h 21600"/>
                <a:gd name="T18" fmla="*/ 16177 w 21600"/>
                <a:gd name="T19" fmla="*/ 2044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7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8307 w 21600"/>
                <a:gd name="T1" fmla="*/ 11593 h 21600"/>
                <a:gd name="T2" fmla="*/ 453 w 21600"/>
                <a:gd name="T3" fmla="*/ 16938 h 21600"/>
                <a:gd name="T4" fmla="*/ 11500 w 21600"/>
                <a:gd name="T5" fmla="*/ 21600 h 21600"/>
                <a:gd name="T6" fmla="*/ 20920 w 21600"/>
                <a:gd name="T7" fmla="*/ 16751 h 21600"/>
                <a:gd name="T8" fmla="*/ 13972 w 21600"/>
                <a:gd name="T9" fmla="*/ 10888 h 21600"/>
                <a:gd name="T10" fmla="*/ 21033 w 21600"/>
                <a:gd name="T11" fmla="*/ 4716 h 21600"/>
                <a:gd name="T12" fmla="*/ 11102 w 21600"/>
                <a:gd name="T13" fmla="*/ 11 h 21600"/>
                <a:gd name="T14" fmla="*/ 453 w 21600"/>
                <a:gd name="T15" fmla="*/ 4716 h 21600"/>
                <a:gd name="T16" fmla="*/ 2076 w 21600"/>
                <a:gd name="T17" fmla="*/ 5664 h 21600"/>
                <a:gd name="T18" fmla="*/ 20203 w 21600"/>
                <a:gd name="T19" fmla="*/ 1598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8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6740 w 21600"/>
                <a:gd name="T1" fmla="*/ 21078 h 21600"/>
                <a:gd name="T2" fmla="*/ 16976 w 21600"/>
                <a:gd name="T3" fmla="*/ 521 h 21600"/>
                <a:gd name="T4" fmla="*/ 4725 w 21600"/>
                <a:gd name="T5" fmla="*/ 856 h 21600"/>
                <a:gd name="T6" fmla="*/ 5040 w 21600"/>
                <a:gd name="T7" fmla="*/ 21004 h 21600"/>
                <a:gd name="T8" fmla="*/ 10811 w 21600"/>
                <a:gd name="T9" fmla="*/ 12885 h 21600"/>
                <a:gd name="T10" fmla="*/ 10845 w 21600"/>
                <a:gd name="T11" fmla="*/ 8714 h 21600"/>
                <a:gd name="T12" fmla="*/ 21600 w 21600"/>
                <a:gd name="T13" fmla="*/ 10000 h 21600"/>
                <a:gd name="T14" fmla="*/ 56 w 21600"/>
                <a:gd name="T15" fmla="*/ 10000 h 21600"/>
                <a:gd name="T16" fmla="*/ 6086 w 21600"/>
                <a:gd name="T17" fmla="*/ 2569 h 21600"/>
                <a:gd name="T18" fmla="*/ 16132 w 21600"/>
                <a:gd name="T19" fmla="*/ 1955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result for thank yo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 rot="10800000" flipV="1">
            <a:off x="-533408" y="5070379"/>
            <a:ext cx="104394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 save childhood! </a:t>
            </a: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 children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215</TotalTime>
  <Words>232</Words>
  <Application>Microsoft Office PowerPoint</Application>
  <PresentationFormat>On-screen Show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Verve</vt:lpstr>
      <vt:lpstr>Slide 1</vt:lpstr>
      <vt:lpstr>Child marriage.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sixth</cp:lastModifiedBy>
  <cp:revision>24</cp:revision>
  <dcterms:created xsi:type="dcterms:W3CDTF">2017-04-22T11:04:20Z</dcterms:created>
  <dcterms:modified xsi:type="dcterms:W3CDTF">2017-04-30T12:03:36Z</dcterms:modified>
</cp:coreProperties>
</file>